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8436"/>
    <a:srgbClr val="F18430"/>
    <a:srgbClr val="A3B4BA"/>
    <a:srgbClr val="81ADBD"/>
    <a:srgbClr val="E2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818E1D-7D1B-4C22-BA24-4EF9C6AE0BA6}" v="2" dt="2026-04-20T19:59:45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18"/>
  </p:normalViewPr>
  <p:slideViewPr>
    <p:cSldViewPr snapToGrid="0">
      <p:cViewPr varScale="1">
        <p:scale>
          <a:sx n="59" d="100"/>
          <a:sy n="59" d="100"/>
        </p:scale>
        <p:origin x="3372" y="72"/>
      </p:cViewPr>
      <p:guideLst>
        <p:guide orient="horz" pos="384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68" d="100"/>
          <a:sy n="168" d="100"/>
        </p:scale>
        <p:origin x="543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ova Elena" userId="82ef0b71-e5ad-4495-bcea-b565c0450de8" providerId="ADAL" clId="{88A2FEBD-E869-4ACA-9FB1-47C90897D204}"/>
    <pc:docChg chg="custSel modSld">
      <pc:chgData name="Alexandrova Elena" userId="82ef0b71-e5ad-4495-bcea-b565c0450de8" providerId="ADAL" clId="{88A2FEBD-E869-4ACA-9FB1-47C90897D204}" dt="2026-04-16T14:31:04.788" v="15"/>
      <pc:docMkLst>
        <pc:docMk/>
      </pc:docMkLst>
      <pc:sldChg chg="addSp delSp modSp mod setBg">
        <pc:chgData name="Alexandrova Elena" userId="82ef0b71-e5ad-4495-bcea-b565c0450de8" providerId="ADAL" clId="{88A2FEBD-E869-4ACA-9FB1-47C90897D204}" dt="2026-04-16T14:31:04.788" v="15"/>
        <pc:sldMkLst>
          <pc:docMk/>
          <pc:sldMk cId="362386661" sldId="257"/>
        </pc:sldMkLst>
        <pc:graphicFrameChg chg="add mod">
          <ac:chgData name="Alexandrova Elena" userId="82ef0b71-e5ad-4495-bcea-b565c0450de8" providerId="ADAL" clId="{88A2FEBD-E869-4ACA-9FB1-47C90897D204}" dt="2026-04-16T14:31:04.788" v="15"/>
          <ac:graphicFrameMkLst>
            <pc:docMk/>
            <pc:sldMk cId="362386661" sldId="257"/>
            <ac:graphicFrameMk id="3" creationId="{9E2A8D67-F01D-762F-1637-020F1E59FB2F}"/>
          </ac:graphicFrameMkLst>
        </pc:graphicFrameChg>
        <pc:picChg chg="add mod">
          <ac:chgData name="Alexandrova Elena" userId="82ef0b71-e5ad-4495-bcea-b565c0450de8" providerId="ADAL" clId="{88A2FEBD-E869-4ACA-9FB1-47C90897D204}" dt="2026-04-16T14:15:44.359" v="11"/>
          <ac:picMkLst>
            <pc:docMk/>
            <pc:sldMk cId="362386661" sldId="257"/>
            <ac:picMk id="2" creationId="{9A7AB4EA-6168-38C6-1BEE-CCC5A2FD945B}"/>
          </ac:picMkLst>
        </pc:picChg>
      </pc:sldChg>
    </pc:docChg>
  </pc:docChgLst>
  <pc:docChgLst>
    <pc:chgData name="Alexandrova Elena" userId="82ef0b71-e5ad-4495-bcea-b565c0450de8" providerId="ADAL" clId="{181A825D-1E59-44A5-9AC2-6FEFE9773EE6}"/>
    <pc:docChg chg="undo custSel modSld">
      <pc:chgData name="Alexandrova Elena" userId="82ef0b71-e5ad-4495-bcea-b565c0450de8" providerId="ADAL" clId="{181A825D-1E59-44A5-9AC2-6FEFE9773EE6}" dt="2026-04-20T19:59:46.733" v="8" actId="255"/>
      <pc:docMkLst>
        <pc:docMk/>
      </pc:docMkLst>
      <pc:sldChg chg="modSp mod">
        <pc:chgData name="Alexandrova Elena" userId="82ef0b71-e5ad-4495-bcea-b565c0450de8" providerId="ADAL" clId="{181A825D-1E59-44A5-9AC2-6FEFE9773EE6}" dt="2026-04-20T19:59:46.733" v="8" actId="255"/>
        <pc:sldMkLst>
          <pc:docMk/>
          <pc:sldMk cId="362386661" sldId="257"/>
        </pc:sldMkLst>
        <pc:graphicFrameChg chg="mod modGraphic">
          <ac:chgData name="Alexandrova Elena" userId="82ef0b71-e5ad-4495-bcea-b565c0450de8" providerId="ADAL" clId="{181A825D-1E59-44A5-9AC2-6FEFE9773EE6}" dt="2026-04-20T19:59:46.733" v="8" actId="255"/>
          <ac:graphicFrameMkLst>
            <pc:docMk/>
            <pc:sldMk cId="362386661" sldId="257"/>
            <ac:graphicFrameMk id="3" creationId="{9E2A8D67-F01D-762F-1637-020F1E59FB2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9D50E-45C2-554B-A9DD-F846BDAE755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60525-1868-1249-A304-483A074B2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6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60638" y="1143000"/>
            <a:ext cx="17367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81ADB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60525-1868-1249-A304-483A074B2C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63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4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5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4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5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4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9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04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8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2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EFC5CF-6D2D-5548-B97D-572EEB52BBA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605626-0259-8A42-BE93-21263F7B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6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9BE887-6576-D31C-A2CC-33BBE3FA0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7AB4EA-6168-38C6-1BEE-CCC5A2FD94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1195" y="11751420"/>
            <a:ext cx="595951" cy="346126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2A8D67-F01D-762F-1637-020F1E59F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911427"/>
              </p:ext>
            </p:extLst>
          </p:nvPr>
        </p:nvGraphicFramePr>
        <p:xfrm>
          <a:off x="537001" y="1431299"/>
          <a:ext cx="5783997" cy="86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3997">
                  <a:extLst>
                    <a:ext uri="{9D8B030D-6E8A-4147-A177-3AD203B41FA5}">
                      <a16:colId xmlns:a16="http://schemas.microsoft.com/office/drawing/2014/main" val="3542575628"/>
                    </a:ext>
                  </a:extLst>
                </a:gridCol>
              </a:tblGrid>
              <a:tr h="1263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cs-CZ" sz="2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Insert </a:t>
                      </a:r>
                      <a:r>
                        <a:rPr lang="cs-CZ" sz="2000" b="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Presentation</a:t>
                      </a:r>
                      <a:r>
                        <a:rPr lang="cs-CZ" sz="2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2000" b="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marL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085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cs-CZ" sz="105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Insert </a:t>
                      </a:r>
                      <a:r>
                        <a:rPr lang="cs-CZ" sz="1050" b="1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Author</a:t>
                      </a:r>
                      <a:r>
                        <a:rPr lang="cs-CZ" sz="105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Name</a:t>
                      </a: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] </a:t>
                      </a:r>
                      <a:endParaRPr lang="en-US" sz="105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8830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cs-CZ" sz="105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Insert </a:t>
                      </a:r>
                      <a:r>
                        <a:rPr lang="cs-CZ" sz="1050" b="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Affiliation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T="0" marB="144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7255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86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FB96768BE25B4D81526C8662357191" ma:contentTypeVersion="13" ma:contentTypeDescription="Create a new document." ma:contentTypeScope="" ma:versionID="e013e223e4177010c8b62109658c1675">
  <xsd:schema xmlns:xsd="http://www.w3.org/2001/XMLSchema" xmlns:xs="http://www.w3.org/2001/XMLSchema" xmlns:p="http://schemas.microsoft.com/office/2006/metadata/properties" xmlns:ns2="a9c7e46f-d942-4d16-bdb1-0865f0936e87" xmlns:ns3="b542cf80-ce70-4ecc-ae44-9e3fe4f26aaf" targetNamespace="http://schemas.microsoft.com/office/2006/metadata/properties" ma:root="true" ma:fieldsID="3c045100ac9c127c1b829a6a66e0d022" ns2:_="" ns3:_="">
    <xsd:import namespace="a9c7e46f-d942-4d16-bdb1-0865f0936e87"/>
    <xsd:import namespace="b542cf80-ce70-4ecc-ae44-9e3fe4f26a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c7e46f-d942-4d16-bdb1-0865f0936e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61addf5-33b0-44d8-8cb5-cf6d89ac4c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2cf80-ce70-4ecc-ae44-9e3fe4f26a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7d7365c-cb39-4527-a957-82065eec9646}" ma:internalName="TaxCatchAll" ma:showField="CatchAllData" ma:web="b542cf80-ce70-4ecc-ae44-9e3fe4f26a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c7e46f-d942-4d16-bdb1-0865f0936e87">
      <Terms xmlns="http://schemas.microsoft.com/office/infopath/2007/PartnerControls"/>
    </lcf76f155ced4ddcb4097134ff3c332f>
    <TaxCatchAll xmlns="b542cf80-ce70-4ecc-ae44-9e3fe4f26aaf" xsi:nil="true"/>
  </documentManagement>
</p:properties>
</file>

<file path=customXml/itemProps1.xml><?xml version="1.0" encoding="utf-8"?>
<ds:datastoreItem xmlns:ds="http://schemas.openxmlformats.org/officeDocument/2006/customXml" ds:itemID="{EE04B687-FC55-4700-A568-0F38B4FFC1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c7e46f-d942-4d16-bdb1-0865f0936e87"/>
    <ds:schemaRef ds:uri="b542cf80-ce70-4ecc-ae44-9e3fe4f26a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6ED0D2-1433-47B7-A9C5-7301920D6E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7D38E2-E410-442F-A778-8CA1894BC1AD}">
  <ds:schemaRefs>
    <ds:schemaRef ds:uri="b542cf80-ce70-4ecc-ae44-9e3fe4f26aaf"/>
    <ds:schemaRef ds:uri="a9c7e46f-d942-4d16-bdb1-0865f0936e87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1729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Gireth</dc:creator>
  <cp:lastModifiedBy>Alexandrova Elena</cp:lastModifiedBy>
  <cp:revision>7</cp:revision>
  <dcterms:created xsi:type="dcterms:W3CDTF">2025-07-02T15:35:30Z</dcterms:created>
  <dcterms:modified xsi:type="dcterms:W3CDTF">2026-04-20T19:59:55Z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0x0101002AFB96768BE25B4D81526C8662357191</vt:lpwstr>
  </property>
  <property fmtid="{D5CDD505-2E9C-101B-9397-08002B2CF9AE}" pid="3" name="MediaServiceImageTags">
    <vt:lpwstr/>
  </property>
</Properties>
</file>