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259FB2-03C1-4C71-BB2A-81D3163DF637}" v="5" dt="2026-04-16T13:25:28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-22962" y="-12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781D6-FB98-7971-A154-FD05E8540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CBD0C-766B-FA23-14EC-0188F5D84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2BB36-5AF0-1FED-D2DF-BE0304A9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52B9C-AA1A-A21D-D6BA-FEE187B58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99D3-0804-C524-8346-9BE60355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85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061C4-093D-A574-985A-2D3B88215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DDE885-00B0-7589-57D1-101E10F63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003D6-E200-2F89-1621-9551FF17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6128A-1390-341C-E503-D18D1B613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2EC22-A3D3-2C85-8E0E-A76B24484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03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6ABFB-43BE-20DE-0DC1-3BC1C50816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E890D-3B4D-033A-D5EC-1DE6C747C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1CE7A-D81E-1086-6F3D-E660722B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79D59-FFC4-237A-23FF-D3C0AD7B5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0610B-5851-65AF-065A-0502B321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5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AC12C-CE87-BD21-F647-85DD68641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934D2-9A01-4DF7-CD40-3CCE33CC5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79856-F983-C99B-0E3E-BA72DAE7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187AA-F841-0802-C47E-67EB7B79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EB0D-20C8-271A-5FD5-C740E9DB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5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AE773-CA12-486A-3B0E-0303C5289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321E5-827E-6D2B-4412-2EC01149B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C2C0-4E3A-A0E4-A5B5-CD5B2110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8CF9-5538-4DBB-AC96-6B95E9B14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F5BC5-8324-B8AC-068A-E8BD8BC6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64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55069-A399-5B80-DF62-593421836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1DEAD-CF6D-3135-5488-2FD4A3CB6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79E77-684B-F220-9AED-B9BE5E362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91493-D5E5-3942-0C8F-186380D0C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17771-30FC-CE5E-5D7A-9B222007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BB36F-FC14-2BE5-9BDB-5F3A6255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8DC26-5EBB-EEBB-BFEB-28FEC5FEE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A239E-7279-6D98-584A-9F06D52AC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79C8D-4D49-49EA-7086-5CADE52B3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6A3F9A-F83A-B31B-2412-2764FBA53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CFEE5-A396-5F94-38C3-AFC28E66C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5A739-324C-D1DB-B7CE-E58C5C9D5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59E504-809A-6D64-CD39-9423F79F6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3236DB-9733-B195-33E7-61516F83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95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0C14-A60F-E579-FA1E-BC24E99F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083B37-613F-95C5-E1EF-6A7EB4B29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F6103-5CE6-2AED-5258-3AE5DE3CE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7C850-6DC7-E85B-316A-E410BCCC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527D6-69E0-9322-DDEA-CFD9CAAD5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048C9-8BC6-28F5-6D25-6AA5AC9D3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A5810-C568-774F-4115-CCE1EF00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75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7BDA8-D1DC-0452-BDD4-0545D31B3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DE5A2-B71E-2E7D-1EB2-A66747BA8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430C81-842F-F4CE-39AC-A0D98B841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C64B2-0096-1408-9D7A-1827D0A6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B5318-6EDF-E941-1D23-4DC3C9FBE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2DBA2-49C4-E2C7-5062-1AC22A691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10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9CF8B-44A9-73AD-13F6-C3CA6F5D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5682D-4E63-F254-37E2-75DF7418C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B3860-1BBC-0AE1-F5DB-EC07AF69F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B2A2E-9A95-1231-C2EA-0EF2BCAF6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2E439-E3A7-A1FE-7EFF-916FFE5B0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1C794-7BA9-C4D2-9654-020B395F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05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88DCE2-E51E-2A9D-42EC-A3A8E251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8C794-7976-470A-A29C-0C3E9A8C5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2F9E0-83CC-8DDF-49A4-8031E9123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EC3F9-4C99-4751-B8CA-82397CF31397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BFDC0-B6B3-1695-3DC8-A9DBF48D5B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889B0-AF3E-51E6-EF33-53007D972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15C15-E12D-4223-9F4E-1AF1129F13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3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677ED8-CD9A-F054-A58C-9AF82BA2E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06901"/>
              </p:ext>
            </p:extLst>
          </p:nvPr>
        </p:nvGraphicFramePr>
        <p:xfrm>
          <a:off x="853490" y="2623651"/>
          <a:ext cx="9023418" cy="3164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3418">
                  <a:extLst>
                    <a:ext uri="{9D8B030D-6E8A-4147-A177-3AD203B41FA5}">
                      <a16:colId xmlns:a16="http://schemas.microsoft.com/office/drawing/2014/main" val="3542575628"/>
                    </a:ext>
                  </a:extLst>
                </a:gridCol>
              </a:tblGrid>
              <a:tr h="17558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9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39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Insert </a:t>
                      </a:r>
                      <a:r>
                        <a:rPr lang="en-GB" sz="39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Presentation </a:t>
                      </a:r>
                      <a:r>
                        <a:rPr lang="en-GB" sz="3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r>
                        <a:rPr lang="en-US" sz="3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085433"/>
                  </a:ext>
                </a:extLst>
              </a:tr>
              <a:tr h="599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2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Insert Author</a:t>
                      </a:r>
                      <a:r>
                        <a:rPr lang="en-US" sz="2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Name</a:t>
                      </a:r>
                      <a:r>
                        <a:rPr lang="en-GB" sz="2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]</a:t>
                      </a:r>
                      <a:endParaRPr lang="en-US" sz="21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830448"/>
                  </a:ext>
                </a:extLst>
              </a:tr>
              <a:tr h="809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1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cs-CZ" sz="21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Insert Affiliation</a:t>
                      </a:r>
                      <a:r>
                        <a:rPr lang="en-GB" sz="2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21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7255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8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c7e46f-d942-4d16-bdb1-0865f0936e87">
      <Terms xmlns="http://schemas.microsoft.com/office/infopath/2007/PartnerControls"/>
    </lcf76f155ced4ddcb4097134ff3c332f>
    <TaxCatchAll xmlns="b542cf80-ce70-4ecc-ae44-9e3fe4f26aa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FB96768BE25B4D81526C8662357191" ma:contentTypeVersion="13" ma:contentTypeDescription="Vytvoří nový dokument" ma:contentTypeScope="" ma:versionID="32e409e10f98e9485a27e947707a3d4e">
  <xsd:schema xmlns:xsd="http://www.w3.org/2001/XMLSchema" xmlns:xs="http://www.w3.org/2001/XMLSchema" xmlns:p="http://schemas.microsoft.com/office/2006/metadata/properties" xmlns:ns2="a9c7e46f-d942-4d16-bdb1-0865f0936e87" xmlns:ns3="b542cf80-ce70-4ecc-ae44-9e3fe4f26aaf" targetNamespace="http://schemas.microsoft.com/office/2006/metadata/properties" ma:root="true" ma:fieldsID="153237bdf2edca8d0ce03aaa930be837" ns2:_="" ns3:_="">
    <xsd:import namespace="a9c7e46f-d942-4d16-bdb1-0865f0936e87"/>
    <xsd:import namespace="b542cf80-ce70-4ecc-ae44-9e3fe4f26a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c7e46f-d942-4d16-bdb1-0865f0936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e61addf5-33b0-44d8-8cb5-cf6d89ac4c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2cf80-ce70-4ecc-ae44-9e3fe4f26a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7d7365c-cb39-4527-a957-82065eec9646}" ma:internalName="TaxCatchAll" ma:showField="CatchAllData" ma:web="b542cf80-ce70-4ecc-ae44-9e3fe4f26a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69160F-82E0-431E-B2F0-C96316CAF269}">
  <ds:schemaRefs>
    <ds:schemaRef ds:uri="http://schemas.microsoft.com/office/2006/metadata/properties"/>
    <ds:schemaRef ds:uri="http://schemas.microsoft.com/office/infopath/2007/PartnerControls"/>
    <ds:schemaRef ds:uri="a9c7e46f-d942-4d16-bdb1-0865f0936e87"/>
    <ds:schemaRef ds:uri="b542cf80-ce70-4ecc-ae44-9e3fe4f26aaf"/>
  </ds:schemaRefs>
</ds:datastoreItem>
</file>

<file path=customXml/itemProps2.xml><?xml version="1.0" encoding="utf-8"?>
<ds:datastoreItem xmlns:ds="http://schemas.openxmlformats.org/officeDocument/2006/customXml" ds:itemID="{D6C22321-0EF4-4781-814F-77B60C5438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c7e46f-d942-4d16-bdb1-0865f0936e87"/>
    <ds:schemaRef ds:uri="b542cf80-ce70-4ecc-ae44-9e3fe4f26a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6263F8-548F-48E3-8C8E-F6EFB72D98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14</Words>
  <Application>Microsoft Office PowerPoint</Application>
  <PresentationFormat>Širokoúhlá obrazovka</PresentationFormat>
  <Paragraphs>3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Alexandrova Elena</dc:creator>
  <cp:lastModifiedBy>Alexandrova Elena</cp:lastModifiedBy>
  <cp:revision>3</cp:revision>
  <dcterms:created xsi:type="dcterms:W3CDTF">2026-04-10T13:18:03Z</dcterms:created>
  <dcterms:modified xsi:type="dcterms:W3CDTF">2026-04-20T19:39:48Z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0x0101002AFB96768BE25B4D81526C8662357191</vt:lpwstr>
  </property>
  <property fmtid="{D5CDD505-2E9C-101B-9397-08002B2CF9AE}" pid="3" name="MediaServiceImageTags">
    <vt:lpwstr/>
  </property>
</Properties>
</file>